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-1632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83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24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127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186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578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09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483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6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903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6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943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15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33" y="0"/>
            <a:ext cx="9220199" cy="72897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6967" y="2133600"/>
            <a:ext cx="7772400" cy="762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 smtClean="0">
                <a:latin typeface="8BIT WONDER" panose="00000400000000000000" pitchFamily="2" charset="0"/>
              </a:rPr>
              <a:t>Game Engine</a:t>
            </a:r>
            <a:endParaRPr lang="en-US" dirty="0">
              <a:latin typeface="8BIT WONDER" panose="000004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92767" y="2971800"/>
            <a:ext cx="6400800" cy="5334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FF0000"/>
                </a:solidFill>
                <a:latin typeface="Born Addict" pitchFamily="2" charset="0"/>
              </a:rPr>
              <a:t>Planet Specification</a:t>
            </a:r>
            <a:endParaRPr lang="en-US" sz="2800" dirty="0">
              <a:solidFill>
                <a:srgbClr val="FF0000"/>
              </a:solidFill>
              <a:latin typeface="Born Addict" pitchFamily="2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410200" y="3124200"/>
            <a:ext cx="3048000" cy="4572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latin typeface="Shablagoo Condensed" pitchFamily="2" charset="0"/>
              </a:rPr>
              <a:t>version 1.0</a:t>
            </a:r>
            <a:endParaRPr lang="en-US" sz="2000" dirty="0">
              <a:latin typeface="Shablagoo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96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33" y="0"/>
            <a:ext cx="9220199" cy="728976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" y="76200"/>
            <a:ext cx="6400800" cy="5334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rgbClr val="FF0000"/>
                </a:solidFill>
                <a:latin typeface="Born Addict" pitchFamily="2" charset="0"/>
              </a:rPr>
              <a:t>Objective</a:t>
            </a:r>
            <a:endParaRPr lang="en-US" sz="2800" dirty="0">
              <a:solidFill>
                <a:srgbClr val="FF0000"/>
              </a:solidFill>
              <a:latin typeface="Born Addict" pitchFamily="2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52400" y="753532"/>
            <a:ext cx="8763000" cy="5723467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document will define the feature of how players will populate planets in the game.  It will cover the following information: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Database Tables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Table Relations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In-Game Population Sequence</a:t>
            </a:r>
            <a:endParaRPr 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804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33" y="0"/>
            <a:ext cx="9220199" cy="728976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" y="76200"/>
            <a:ext cx="6400800" cy="5334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rgbClr val="FF0000"/>
                </a:solidFill>
                <a:latin typeface="Born Addict" pitchFamily="2" charset="0"/>
              </a:rPr>
              <a:t>Database tables</a:t>
            </a:r>
            <a:endParaRPr lang="en-US" sz="2800" dirty="0">
              <a:solidFill>
                <a:srgbClr val="FF0000"/>
              </a:solidFill>
              <a:latin typeface="Born Addict" pitchFamily="2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3424534"/>
              </p:ext>
            </p:extLst>
          </p:nvPr>
        </p:nvGraphicFramePr>
        <p:xfrm>
          <a:off x="457200" y="1524000"/>
          <a:ext cx="1676400" cy="2641597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676400"/>
              </a:tblGrid>
              <a:tr h="3773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Users</a:t>
                      </a:r>
                      <a:endParaRPr lang="en-US" dirty="0"/>
                    </a:p>
                  </a:txBody>
                  <a:tcPr/>
                </a:tc>
              </a:tr>
              <a:tr h="377371">
                <a:tc>
                  <a:txBody>
                    <a:bodyPr/>
                    <a:lstStyle/>
                    <a:p>
                      <a:r>
                        <a:rPr lang="en-US" dirty="0" smtClean="0"/>
                        <a:t>Id – Unique</a:t>
                      </a:r>
                      <a:r>
                        <a:rPr lang="en-US" baseline="0" dirty="0" smtClean="0"/>
                        <a:t> Key</a:t>
                      </a:r>
                      <a:endParaRPr lang="en-US" dirty="0"/>
                    </a:p>
                  </a:txBody>
                  <a:tcPr/>
                </a:tc>
              </a:tr>
              <a:tr h="377371">
                <a:tc>
                  <a:txBody>
                    <a:bodyPr/>
                    <a:lstStyle/>
                    <a:p>
                      <a:r>
                        <a:rPr lang="en-US" dirty="0" smtClean="0"/>
                        <a:t>Username</a:t>
                      </a:r>
                      <a:endParaRPr lang="en-US" dirty="0"/>
                    </a:p>
                  </a:txBody>
                  <a:tcPr/>
                </a:tc>
              </a:tr>
              <a:tr h="377371">
                <a:tc>
                  <a:txBody>
                    <a:bodyPr/>
                    <a:lstStyle/>
                    <a:p>
                      <a:r>
                        <a:rPr lang="en-US" dirty="0" smtClean="0"/>
                        <a:t>First Name</a:t>
                      </a:r>
                      <a:endParaRPr lang="en-US" dirty="0"/>
                    </a:p>
                  </a:txBody>
                  <a:tcPr/>
                </a:tc>
              </a:tr>
              <a:tr h="377371">
                <a:tc>
                  <a:txBody>
                    <a:bodyPr/>
                    <a:lstStyle/>
                    <a:p>
                      <a:r>
                        <a:rPr lang="en-US" dirty="0" smtClean="0"/>
                        <a:t>Last Name</a:t>
                      </a:r>
                      <a:endParaRPr lang="en-US" dirty="0"/>
                    </a:p>
                  </a:txBody>
                  <a:tcPr/>
                </a:tc>
              </a:tr>
              <a:tr h="377371">
                <a:tc>
                  <a:txBody>
                    <a:bodyPr/>
                    <a:lstStyle/>
                    <a:p>
                      <a:r>
                        <a:rPr lang="en-US" dirty="0" smtClean="0"/>
                        <a:t>Email</a:t>
                      </a:r>
                      <a:endParaRPr lang="en-US" dirty="0"/>
                    </a:p>
                  </a:txBody>
                  <a:tcPr/>
                </a:tc>
              </a:tr>
              <a:tr h="377371">
                <a:tc>
                  <a:txBody>
                    <a:bodyPr/>
                    <a:lstStyle/>
                    <a:p>
                      <a:r>
                        <a:rPr lang="en-US" dirty="0" smtClean="0"/>
                        <a:t>Password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994975"/>
              </p:ext>
            </p:extLst>
          </p:nvPr>
        </p:nvGraphicFramePr>
        <p:xfrm>
          <a:off x="2590800" y="4572000"/>
          <a:ext cx="1752600" cy="16002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752600"/>
              </a:tblGrid>
              <a:tr h="4000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Game Units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Id – Unique</a:t>
                      </a:r>
                      <a:r>
                        <a:rPr lang="en-US" baseline="0" dirty="0" smtClean="0"/>
                        <a:t> Key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6739982"/>
              </p:ext>
            </p:extLst>
          </p:nvPr>
        </p:nvGraphicFramePr>
        <p:xfrm>
          <a:off x="6096000" y="990600"/>
          <a:ext cx="2819400" cy="16002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819400"/>
              </a:tblGrid>
              <a:tr h="4000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Planet Descriptions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Id – Unique</a:t>
                      </a:r>
                      <a:r>
                        <a:rPr lang="en-US" baseline="0" dirty="0" smtClean="0"/>
                        <a:t> Key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39155"/>
              </p:ext>
            </p:extLst>
          </p:nvPr>
        </p:nvGraphicFramePr>
        <p:xfrm>
          <a:off x="2667000" y="762000"/>
          <a:ext cx="3048000" cy="200025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3048000"/>
              </a:tblGrid>
              <a:tr h="4000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Planet (Level)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Id – Unique</a:t>
                      </a:r>
                      <a:r>
                        <a:rPr lang="en-US" baseline="0" dirty="0" smtClean="0"/>
                        <a:t> Key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Owner Id – Ref. User Id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Invader Id – Ref. User Id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Planet Id –</a:t>
                      </a:r>
                      <a:r>
                        <a:rPr lang="en-US" baseline="0" dirty="0" smtClean="0"/>
                        <a:t> Ref. Planet </a:t>
                      </a:r>
                      <a:r>
                        <a:rPr lang="en-US" baseline="0" dirty="0" err="1" smtClean="0"/>
                        <a:t>Desc</a:t>
                      </a:r>
                      <a:r>
                        <a:rPr lang="en-US" baseline="0" dirty="0" smtClean="0"/>
                        <a:t>. Id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7172808"/>
              </p:ext>
            </p:extLst>
          </p:nvPr>
        </p:nvGraphicFramePr>
        <p:xfrm>
          <a:off x="5029200" y="3276600"/>
          <a:ext cx="2819400" cy="280035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819400"/>
              </a:tblGrid>
              <a:tr h="4000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Placed Units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Id – Unique</a:t>
                      </a:r>
                      <a:r>
                        <a:rPr lang="en-US" baseline="0" dirty="0" smtClean="0"/>
                        <a:t> Key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Owner Id – Ref. User Id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Planet Id – Ref. Planet Id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Unit Id – Ref. Game</a:t>
                      </a:r>
                      <a:r>
                        <a:rPr lang="en-US" baseline="0" dirty="0" smtClean="0"/>
                        <a:t> Units Id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Position (</a:t>
                      </a:r>
                      <a:r>
                        <a:rPr lang="en-US" dirty="0" err="1" smtClean="0"/>
                        <a:t>x,y,z</a:t>
                      </a:r>
                      <a:r>
                        <a:rPr lang="en-US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400050">
                <a:tc>
                  <a:txBody>
                    <a:bodyPr/>
                    <a:lstStyle/>
                    <a:p>
                      <a:r>
                        <a:rPr lang="en-US" dirty="0" smtClean="0"/>
                        <a:t>Rotation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x,y,z</a:t>
                      </a:r>
                      <a:r>
                        <a:rPr lang="en-US" baseline="0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6369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134</Words>
  <Application>Microsoft Office PowerPoint</Application>
  <PresentationFormat>On-screen Show (4:3)</PresentationFormat>
  <Paragraphs>36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Game Engine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Engine</dc:title>
  <dc:creator>Rey M Samonte</dc:creator>
  <cp:lastModifiedBy>Rey M Samonte</cp:lastModifiedBy>
  <cp:revision>9</cp:revision>
  <dcterms:created xsi:type="dcterms:W3CDTF">2017-11-18T19:55:08Z</dcterms:created>
  <dcterms:modified xsi:type="dcterms:W3CDTF">2017-11-18T20:49:11Z</dcterms:modified>
</cp:coreProperties>
</file>

<file path=docProps/thumbnail.jpeg>
</file>